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279" r:id="rId5"/>
    <p:sldId id="258" r:id="rId6"/>
    <p:sldId id="280" r:id="rId7"/>
    <p:sldId id="259" r:id="rId8"/>
    <p:sldId id="281" r:id="rId9"/>
    <p:sldId id="260" r:id="rId10"/>
    <p:sldId id="284" r:id="rId11"/>
    <p:sldId id="261" r:id="rId12"/>
    <p:sldId id="282" r:id="rId13"/>
    <p:sldId id="262" r:id="rId14"/>
    <p:sldId id="285" r:id="rId15"/>
    <p:sldId id="263" r:id="rId16"/>
    <p:sldId id="283" r:id="rId17"/>
    <p:sldId id="264" r:id="rId18"/>
    <p:sldId id="275" r:id="rId19"/>
    <p:sldId id="273" r:id="rId20"/>
    <p:sldId id="272" r:id="rId21"/>
    <p:sldId id="274" r:id="rId22"/>
    <p:sldId id="267" r:id="rId23"/>
    <p:sldId id="265" r:id="rId24"/>
    <p:sldId id="266" r:id="rId25"/>
    <p:sldId id="268" r:id="rId26"/>
    <p:sldId id="269" r:id="rId27"/>
    <p:sldId id="271" r:id="rId28"/>
    <p:sldId id="270" r:id="rId29"/>
    <p:sldId id="276" r:id="rId30"/>
    <p:sldId id="277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354" y="-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E72D-8F6C-4D71-B6CA-43C4BCB6F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C60C1-7EAE-4568-BB9A-415E5949B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A0BD4-1877-45A6-A99A-DBF6DCF75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0E4BB-3F36-4CDB-A2DC-4130212F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1B56E-92F0-467A-BE7B-FF4401018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9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D4586-BEF5-4EF9-840D-ED3CE28F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0EBE5-7149-4407-B22A-9870BFBAA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00FB8-549A-444E-A721-169B4C18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B764D-6CD7-42B4-A5D4-06FCF545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BA5A5-308E-4020-85F4-EF7EC0A3B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1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07CF6-E175-47DE-AD78-E15972219A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A7D6C-8169-48F3-8626-D9B6DAA08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9198E-0FC1-46E0-A922-B689B490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9334F-B5CA-4910-89C6-0054216D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D7CDE-2D4A-4474-B17A-7D3B1959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4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589E-8D86-4988-B12E-0A181185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0A7A-0A3F-4721-9173-34DE52D2B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C7822-BB9B-4039-B21A-FA954F3D0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F4362-5574-4C8D-8A3A-1218DE0A4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9A04C-ECF3-431A-B2DC-69225A68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1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EC9B5-780E-4276-B208-5938F9843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AF901-B02E-4B78-8938-96F500D7B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B3403-5DEC-4AD9-B540-9EA7FA9A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10658-7807-4DB4-8185-DAAA8FED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31E71-C565-4B09-B73A-B53D105C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4A65-220C-4D48-A41F-828AE7B4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B40C1-505B-415C-AF95-5989CE333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13C53-30DA-4B0C-AC39-338F4EA1C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94243-BB76-4815-AB6F-E06391E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35B03-D8C7-4FD6-8AE9-344F26271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3AF01-A71A-4A19-AE13-23D6727C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56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FA3CE-440E-4F7B-8A27-F0849FC2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E82A8-F35E-4BD5-8973-18144010C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B645D-9F34-4E0F-933A-4CDE70EFD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E9687-8941-407D-A518-CBBFC2693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E863C-B87E-4E93-A615-A8C342DFA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4EC5B0-15B9-450D-AD93-9D672D9DA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92F57F-D146-404A-9916-2AAA8FB7F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5518B9-608F-4BD3-9562-60D2AAA2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2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EB19-B60C-42B5-8908-8ACDBFBB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8799E1-38EE-44B9-93D6-631C13F9A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15592-48D9-4A9F-B370-2FCFB862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B311-D042-4054-8AC1-8781EE64B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26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C18352-6100-4D30-9B57-CBE40C9B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1AFDD-2F68-4BD0-BF55-71934FB3E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19B9-ED38-4E47-B4E2-F209DF37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78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916B-4EAF-41E7-8650-92D1CDBE0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D907-89AA-4441-A738-B8DB15F40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9A424-F99E-476F-A271-C50709C90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3C197-7A4C-4A57-BBEB-A534A70D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650D8-57DF-430F-8190-EA38C2F9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0F080-07AE-4384-BE17-52D3C63D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2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79B1-FA09-43BD-A4FF-F0542334F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B2D367-6166-4F37-98E9-12EA8D925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02486-14EA-4DC0-AC34-8AEE53195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0C6F2-0B28-40C1-B3B9-805EBCF7C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D0EC3-B2A4-4969-B92B-0C60BCE9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2087D-3AB0-4090-8B7B-1A8DD64C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1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DDEB63-4CB1-4A98-96EA-F5BA39FE9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9F471-A409-48D1-86EA-64098778F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652B2-70AD-42FB-BF3D-4B9461E37D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81BFE-94D5-49A6-9891-34A91875A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358E3-1771-4355-9A4F-282F215854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9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20D7BC1-9EA9-4761-978B-A373CB1989DB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(GFP:BRC1ind)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99A793E-0D3C-4D76-9512-76D12006A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5" y="1611627"/>
            <a:ext cx="5039878" cy="363474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A199740-F412-410C-A1C9-4E7B70029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968" y="1231388"/>
            <a:ext cx="6094488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45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E9A113-08FE-451A-8521-DABE551B2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6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EE3360-8FD3-4657-9CC6-6F5904C5B9F0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40C2D9-2F9A-43E9-A670-E833EF370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8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5B6B35-A222-4465-A379-9A93E457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42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DD3DA9-482E-472F-9721-2C6863A37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72F11-D4AD-44CF-9D5B-75E9B413C8CF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 – no FC threshold)</a:t>
            </a:r>
          </a:p>
        </p:txBody>
      </p:sp>
    </p:spTree>
    <p:extLst>
      <p:ext uri="{BB962C8B-B14F-4D97-AF65-F5344CB8AC3E}">
        <p14:creationId xmlns:p14="http://schemas.microsoft.com/office/powerpoint/2010/main" val="1914691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E6CE09-D22A-4622-A7B5-8E53C310B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72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B7EB8F-1831-4DDB-883C-4D8384F6E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D4D6DE-2A32-43FC-8A84-92BAD476DDB4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 – no FC threshold)</a:t>
            </a:r>
          </a:p>
        </p:txBody>
      </p:sp>
    </p:spTree>
    <p:extLst>
      <p:ext uri="{BB962C8B-B14F-4D97-AF65-F5344CB8AC3E}">
        <p14:creationId xmlns:p14="http://schemas.microsoft.com/office/powerpoint/2010/main" val="2573581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447B9-DF4F-4B40-A0E3-946C55634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05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6C9B4D8-B3AD-40B4-B8E1-885D0228D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03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9FC1D-E058-46E0-8BA6-B059AD173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61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E7E3A0-2893-4736-A4EA-D7976F36A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1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B37AEB-5F90-4139-9A17-19DCDAAE1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968" y="1231388"/>
            <a:ext cx="6094488" cy="4395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95BED9-2747-4F49-B21F-E05803A44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5" y="1611627"/>
            <a:ext cx="5039878" cy="3634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05ABAC-AE35-4B06-BC5D-2AE19594B040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(GFP:BRC1ind) – filtered 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fastq</a:t>
            </a:r>
            <a:endParaRPr lang="en-US" sz="20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868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B8C491-78AA-4163-95F8-9C412CD82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50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3F33CF-DBC5-47BB-BA16-A7A796308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29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0923D2-3B25-41D7-A929-BBC53D048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3537B2-45E6-4759-8A54-1205572D0910}"/>
              </a:ext>
            </a:extLst>
          </p:cNvPr>
          <p:cNvSpPr txBox="1"/>
          <p:nvPr/>
        </p:nvSpPr>
        <p:spPr>
          <a:xfrm>
            <a:off x="4966748" y="0"/>
            <a:ext cx="225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Peaks with score &gt;200</a:t>
            </a:r>
          </a:p>
        </p:txBody>
      </p:sp>
    </p:spTree>
    <p:extLst>
      <p:ext uri="{BB962C8B-B14F-4D97-AF65-F5344CB8AC3E}">
        <p14:creationId xmlns:p14="http://schemas.microsoft.com/office/powerpoint/2010/main" val="1281618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472C854-9435-43D1-B200-889EFCBD4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9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059E4-85E2-43BA-8AFE-515157111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44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805360-A841-4851-8741-8ACDE1697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A6C7F8-62AE-41A4-A84E-D09E8B62560A}"/>
              </a:ext>
            </a:extLst>
          </p:cNvPr>
          <p:cNvSpPr txBox="1"/>
          <p:nvPr/>
        </p:nvSpPr>
        <p:spPr>
          <a:xfrm>
            <a:off x="4611410" y="0"/>
            <a:ext cx="296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Filtered peaks of 10 bp length</a:t>
            </a:r>
          </a:p>
        </p:txBody>
      </p:sp>
    </p:spTree>
    <p:extLst>
      <p:ext uri="{BB962C8B-B14F-4D97-AF65-F5344CB8AC3E}">
        <p14:creationId xmlns:p14="http://schemas.microsoft.com/office/powerpoint/2010/main" val="1481064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B259070-B45F-4EC0-86CA-C961C925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9ECD66-3134-425E-8D0C-E029A3A706BE}"/>
              </a:ext>
            </a:extLst>
          </p:cNvPr>
          <p:cNvSpPr txBox="1"/>
          <p:nvPr/>
        </p:nvSpPr>
        <p:spPr>
          <a:xfrm>
            <a:off x="5486614" y="0"/>
            <a:ext cx="121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Peak signal</a:t>
            </a:r>
          </a:p>
        </p:txBody>
      </p:sp>
    </p:spTree>
    <p:extLst>
      <p:ext uri="{BB962C8B-B14F-4D97-AF65-F5344CB8AC3E}">
        <p14:creationId xmlns:p14="http://schemas.microsoft.com/office/powerpoint/2010/main" val="1214406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CA8BE0-7AFE-4FAB-AAF2-96BA105B7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D8BB9C-975C-4F25-B71E-34FF651903EB}"/>
              </a:ext>
            </a:extLst>
          </p:cNvPr>
          <p:cNvSpPr txBox="1"/>
          <p:nvPr/>
        </p:nvSpPr>
        <p:spPr>
          <a:xfrm>
            <a:off x="3441567" y="0"/>
            <a:ext cx="5308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Peak signal with adjusted color scale to top 99% values</a:t>
            </a:r>
          </a:p>
        </p:txBody>
      </p:sp>
    </p:spTree>
    <p:extLst>
      <p:ext uri="{BB962C8B-B14F-4D97-AF65-F5344CB8AC3E}">
        <p14:creationId xmlns:p14="http://schemas.microsoft.com/office/powerpoint/2010/main" val="2171770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1430A0-3F07-4833-8659-2932A97E9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4F292B-AE6B-4061-A4A8-390CAAC2E931}"/>
              </a:ext>
            </a:extLst>
          </p:cNvPr>
          <p:cNvSpPr txBox="1"/>
          <p:nvPr/>
        </p:nvSpPr>
        <p:spPr>
          <a:xfrm>
            <a:off x="4692381" y="0"/>
            <a:ext cx="280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Only peak location reported</a:t>
            </a:r>
          </a:p>
        </p:txBody>
      </p:sp>
    </p:spTree>
    <p:extLst>
      <p:ext uri="{BB962C8B-B14F-4D97-AF65-F5344CB8AC3E}">
        <p14:creationId xmlns:p14="http://schemas.microsoft.com/office/powerpoint/2010/main" val="3031881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1BE1EC-E678-447F-94DA-F55E6C435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34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20D7BC1-9EA9-4761-978B-A373CB1989DB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HBind</a:t>
            </a:r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04F10-F8DE-4F21-9F0B-EE587E177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87" y="1871469"/>
            <a:ext cx="4319025" cy="31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41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26D4C-4BDB-4DCE-9FA4-287A24CF5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440"/>
            <a:ext cx="11878080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58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FE26BA-2103-4444-A364-8396F2412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0" y="729990"/>
            <a:ext cx="11878080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87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570656-596E-4512-A032-8837115BB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87" y="1871469"/>
            <a:ext cx="4319025" cy="3115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A2F9E-90BE-4432-BCF0-F3D55E3852A8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HBind</a:t>
            </a:r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) – filtered 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fastq</a:t>
            </a:r>
            <a:endParaRPr lang="en-US" sz="20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945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D93D-509D-41F3-BC7B-CAF3AE9D0DE2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HBind</a:t>
            </a:r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ECDA5C-12E5-4667-B4BE-1B722EFB9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4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E339AB-4E4E-42A7-AA34-502104DCA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3BA1F3-3B5F-4FF9-BFE0-AAB6A089BE60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HBind</a:t>
            </a:r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) – filtered 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fastq</a:t>
            </a:r>
            <a:endParaRPr lang="en-US" sz="20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7280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20D7BC1-9EA9-4761-978B-A373CB1989DB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2A142-727D-4696-9556-381FA234C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96" y="1352546"/>
            <a:ext cx="5759208" cy="41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3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4C6ABA-D563-47E1-8AEB-B4794F110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96" y="1352546"/>
            <a:ext cx="5759208" cy="41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71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AC3A76-255D-4E85-8CD3-0528C3DF7BE0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15156D-0D5D-4ED3-AA0A-EA071D865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63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3493</TotalTime>
  <Words>142</Words>
  <Application>Microsoft Office PowerPoint</Application>
  <PresentationFormat>Widescreen</PresentationFormat>
  <Paragraphs>16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Malgun Gothic Semilight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</dc:creator>
  <cp:lastModifiedBy>Edu</cp:lastModifiedBy>
  <cp:revision>31</cp:revision>
  <dcterms:created xsi:type="dcterms:W3CDTF">2022-03-17T15:20:13Z</dcterms:created>
  <dcterms:modified xsi:type="dcterms:W3CDTF">2022-04-12T11:06:19Z</dcterms:modified>
</cp:coreProperties>
</file>